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sldIdLst>
    <p:sldId id="256" r:id="rId2"/>
    <p:sldId id="257" r:id="rId3"/>
    <p:sldId id="258" r:id="rId4"/>
    <p:sldId id="260" r:id="rId5"/>
    <p:sldId id="259" r:id="rId6"/>
    <p:sldId id="261" r:id="rId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C6C8CA-8682-C18F-A75A-E35AF1DBED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DC5566-728D-DC16-74CC-9BAFC7DDF9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D6EDA2-581A-31C3-8B9A-B0C6A494A4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A23584-2E1C-4146-A651-57EA6867750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948201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E8E70A-2745-5F85-1D6B-A336E9CC51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A184B9-1D6E-B877-C9B1-A1C7808BDD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0C58F6-C9F0-B948-A359-8BB6155F4B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2912F2-8541-48FF-B789-4052ADAA565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275736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CB15BF-5200-DCF9-7E65-116DF6D5F1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C60C84-FEFD-85FE-CB38-0C3E47F180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1899C3-1ECD-D5E1-C3C9-0AD7D25C7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024D12-26AF-4E5D-B4A5-6F01B7C8972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253733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76FAAE-9362-100F-AB5C-5412713F0C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EFA28C-A788-DBA4-DFD5-A885395F82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973827-5091-936F-866D-39B9319ACE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E8A4EF-FB81-4677-8FFA-B5B27916BF4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725051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0BB394-5DBC-C031-8FCF-13873386AD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26EA86-4C54-408E-B15F-9B6092EC09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77D5AA-36E5-5313-8840-EB54379095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42E032-8430-4466-8A69-A36F8C9A40E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540964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D13C55A-8A58-A813-8FF0-24452A5389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5E8EC70-3D44-3EFD-1959-0796C90366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DB995B1-F542-1113-8D13-7B853E6259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154E34-6A29-451B-B9D0-C6F6A5E3AF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612371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73B95573-92C6-1D6A-8D59-B61A7E7330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352AAD34-79F4-5F9F-15D4-A81EB2505E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17524154-92A6-6EEC-C16E-7B7795AF26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210D51-6DBC-4E5A-B7BB-C880DED9748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507759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1FB2B40A-3179-CD65-9D47-B47F0875CB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E07CB82A-752C-FF4F-3BC8-9548F526A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A1B76608-46B6-E418-F779-A4EBDEC822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29799D-9733-4919-B253-096D2EEAC3D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90053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4139702A-7A99-C040-DDAE-BEFD3EC502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B3426F48-72C2-CEC2-DDA7-569038027E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11092DCD-6942-EE2D-6239-F14D8CC3CB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93414C-878D-41A4-A7FC-291C0F67433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11283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921D280-EB27-8023-6084-202BAF7E94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8E0B656-A67A-A6BF-7C85-097028EF25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A19101F-DDB0-B21D-BA63-718A5D7953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EA8C6B-D6F0-44BF-8F4B-F0D4AA6CA10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467655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27BDD70-C202-1F77-A25A-97ADC200A5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0CA62C9-9EC7-2001-3403-544ABB42B9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81282A8-8C0C-A523-9CDF-0795B87FD9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F2F79C-79EA-4904-83E5-B39352AB678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529738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88C4D896-3750-07C6-3123-C3E39DC0A5B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B6025C22-FA1E-E48C-8FC3-6C707A3CF7F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F2C0F5-BB6D-7818-A59F-E36EF4E088C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32CCEC-B8EB-CD85-F5F0-82FF44B57D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87BE6A-9EDC-3976-47B3-10E211E9AE1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9593EA7-552B-49A1-A226-14E607B10B1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4">
            <a:extLst>
              <a:ext uri="{FF2B5EF4-FFF2-40B4-BE49-F238E27FC236}">
                <a16:creationId xmlns:a16="http://schemas.microsoft.com/office/drawing/2014/main" id="{EC8CAD93-5FC7-6379-31F5-281A951D1D03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952625"/>
            <a:ext cx="9144000" cy="2952750"/>
          </a:xfrm>
        </p:spPr>
        <p:txBody>
          <a:bodyPr/>
          <a:lstStyle/>
          <a:p>
            <a:pPr eaLnBrk="1" hangingPunct="1"/>
            <a:r>
              <a:rPr lang="en-AU" altLang="en-US" sz="2000" dirty="0"/>
              <a:t>Verse 1</a:t>
            </a:r>
          </a:p>
          <a:p>
            <a:pPr eaLnBrk="1" hangingPunct="1"/>
            <a:r>
              <a:rPr lang="en-AU" altLang="en-US" sz="4000" dirty="0"/>
              <a:t>Let the weak say I am strong</a:t>
            </a:r>
            <a:br>
              <a:rPr lang="en-AU" altLang="en-US" sz="4000" dirty="0"/>
            </a:br>
            <a:r>
              <a:rPr lang="en-AU" altLang="en-US" sz="4000" dirty="0"/>
              <a:t>Let the poor say I am rich</a:t>
            </a:r>
            <a:br>
              <a:rPr lang="en-AU" altLang="en-US" sz="4000" dirty="0"/>
            </a:br>
            <a:r>
              <a:rPr lang="en-AU" altLang="en-US" sz="4000" dirty="0"/>
              <a:t>Let the blind say I can see</a:t>
            </a:r>
            <a:br>
              <a:rPr lang="en-AU" altLang="en-US" sz="4000" dirty="0"/>
            </a:br>
            <a:r>
              <a:rPr lang="en-AU" altLang="en-US" sz="4000" dirty="0"/>
              <a:t>It's what the Lord has done in me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D1D6C8D-5761-B80D-6FB7-B74535FA13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94520"/>
            <a:ext cx="9144000" cy="3268960"/>
          </a:xfrm>
        </p:spPr>
        <p:txBody>
          <a:bodyPr/>
          <a:lstStyle/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2000" dirty="0"/>
              <a:t>Chorus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4000" dirty="0"/>
              <a:t>Hosanna </a:t>
            </a:r>
            <a:r>
              <a:rPr lang="en-AU" altLang="en-US" sz="4000" dirty="0" err="1"/>
              <a:t>hosanna</a:t>
            </a:r>
            <a:br>
              <a:rPr lang="en-AU" altLang="en-US" sz="4000" dirty="0"/>
            </a:br>
            <a:r>
              <a:rPr lang="en-AU" altLang="en-US" sz="4000" dirty="0"/>
              <a:t>To the Lamb that was slain</a:t>
            </a:r>
            <a:br>
              <a:rPr lang="en-AU" altLang="en-US" sz="4000" dirty="0"/>
            </a:br>
            <a:r>
              <a:rPr lang="en-AU" altLang="en-US" sz="4000" dirty="0"/>
              <a:t>Hosanna </a:t>
            </a:r>
            <a:r>
              <a:rPr lang="en-AU" altLang="en-US" sz="4000" dirty="0" err="1"/>
              <a:t>hosanna</a:t>
            </a:r>
            <a:br>
              <a:rPr lang="en-AU" altLang="en-US" sz="4000" dirty="0"/>
            </a:br>
            <a:r>
              <a:rPr lang="en-AU" altLang="en-US" sz="4000" dirty="0"/>
              <a:t>Jesus died and rose again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DD2D001-02E8-4784-615C-A7BFA113608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52836"/>
            <a:ext cx="9144000" cy="2952328"/>
          </a:xfrm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AU" altLang="en-US" sz="2000" dirty="0"/>
              <a:t>Verse 2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AU" altLang="en-US" sz="4000" dirty="0"/>
              <a:t>Into the river I will wade</a:t>
            </a:r>
            <a:br>
              <a:rPr lang="en-AU" altLang="en-US" sz="4000" dirty="0"/>
            </a:br>
            <a:r>
              <a:rPr lang="en-AU" altLang="en-US" sz="4000" dirty="0"/>
              <a:t>There my sins are washed away</a:t>
            </a:r>
            <a:br>
              <a:rPr lang="en-AU" altLang="en-US" sz="4000" dirty="0"/>
            </a:br>
            <a:r>
              <a:rPr lang="en-AU" altLang="en-US" sz="4000" dirty="0"/>
              <a:t>From the heaven's mercy stream</a:t>
            </a:r>
            <a:br>
              <a:rPr lang="en-AU" altLang="en-US" sz="4000" dirty="0"/>
            </a:br>
            <a:r>
              <a:rPr lang="en-AU" altLang="en-US" sz="4000" dirty="0"/>
              <a:t>Of the Saviour's love for me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D1D6C8D-5761-B80D-6FB7-B74535FA13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94520"/>
            <a:ext cx="9144000" cy="3268960"/>
          </a:xfrm>
        </p:spPr>
        <p:txBody>
          <a:bodyPr/>
          <a:lstStyle/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2000" dirty="0"/>
              <a:t>Chorus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4000" dirty="0"/>
              <a:t>Hosanna </a:t>
            </a:r>
            <a:r>
              <a:rPr lang="en-AU" altLang="en-US" sz="4000" dirty="0" err="1"/>
              <a:t>hosanna</a:t>
            </a:r>
            <a:br>
              <a:rPr lang="en-AU" altLang="en-US" sz="4000" dirty="0"/>
            </a:br>
            <a:r>
              <a:rPr lang="en-AU" altLang="en-US" sz="4000" dirty="0"/>
              <a:t>To the Lamb that was slain</a:t>
            </a:r>
            <a:br>
              <a:rPr lang="en-AU" altLang="en-US" sz="4000" dirty="0"/>
            </a:br>
            <a:r>
              <a:rPr lang="en-AU" altLang="en-US" sz="4000" dirty="0"/>
              <a:t>Hosanna </a:t>
            </a:r>
            <a:r>
              <a:rPr lang="en-AU" altLang="en-US" sz="4000" dirty="0" err="1"/>
              <a:t>hosanna</a:t>
            </a:r>
            <a:br>
              <a:rPr lang="en-AU" altLang="en-US" sz="4000" dirty="0"/>
            </a:br>
            <a:r>
              <a:rPr lang="en-AU" altLang="en-US" sz="4000" dirty="0"/>
              <a:t>Jesus died and rose again</a:t>
            </a:r>
          </a:p>
        </p:txBody>
      </p:sp>
    </p:spTree>
    <p:extLst>
      <p:ext uri="{BB962C8B-B14F-4D97-AF65-F5344CB8AC3E}">
        <p14:creationId xmlns:p14="http://schemas.microsoft.com/office/powerpoint/2010/main" val="19772923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D068B91-83C6-3951-36D4-E49F7B3894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52836"/>
            <a:ext cx="9144000" cy="2952328"/>
          </a:xfrm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AU" altLang="en-US" sz="2000" dirty="0"/>
              <a:t>Verse 3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AU" altLang="en-US" sz="4000" dirty="0"/>
              <a:t>I will rise from waters deep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AU" altLang="en-US" sz="4000" dirty="0"/>
              <a:t>Into the saving arms of God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AU" altLang="en-US" sz="4000" dirty="0"/>
              <a:t>I will sing salvation songs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AU" altLang="en-US" sz="4000" dirty="0"/>
              <a:t>Jesus Christ has set me free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D1D6C8D-5761-B80D-6FB7-B74535FA13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94520"/>
            <a:ext cx="9144000" cy="3268960"/>
          </a:xfrm>
        </p:spPr>
        <p:txBody>
          <a:bodyPr/>
          <a:lstStyle/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2000" dirty="0"/>
              <a:t>Chorus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4000" dirty="0"/>
              <a:t>Hosanna </a:t>
            </a:r>
            <a:r>
              <a:rPr lang="en-AU" altLang="en-US" sz="4000" dirty="0" err="1"/>
              <a:t>hosanna</a:t>
            </a:r>
            <a:br>
              <a:rPr lang="en-AU" altLang="en-US" sz="4000" dirty="0"/>
            </a:br>
            <a:r>
              <a:rPr lang="en-AU" altLang="en-US" sz="4000" dirty="0"/>
              <a:t>To the Lamb that was slain</a:t>
            </a:r>
            <a:br>
              <a:rPr lang="en-AU" altLang="en-US" sz="4000" dirty="0"/>
            </a:br>
            <a:r>
              <a:rPr lang="en-AU" altLang="en-US" sz="4000" dirty="0"/>
              <a:t>Hosanna </a:t>
            </a:r>
            <a:r>
              <a:rPr lang="en-AU" altLang="en-US" sz="4000" dirty="0" err="1"/>
              <a:t>hosanna</a:t>
            </a:r>
            <a:br>
              <a:rPr lang="en-AU" altLang="en-US" sz="4000" dirty="0"/>
            </a:br>
            <a:r>
              <a:rPr lang="en-AU" altLang="en-US" sz="4000" dirty="0"/>
              <a:t>Jesus died and rose again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4F404DCB-20F0-D6BB-4A2C-379743B02C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4963" y="5661025"/>
            <a:ext cx="6096000" cy="93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100" dirty="0">
                <a:latin typeface="akagi_probook"/>
              </a:rPr>
              <a:t>CCLI Song # 2582803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100" dirty="0">
                <a:latin typeface="akagi_probook"/>
              </a:rPr>
              <a:t>Reuben Morgan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AU" altLang="en-US" sz="1100" dirty="0">
                <a:latin typeface="akagi_probook"/>
              </a:rPr>
              <a:t>© 1998 Hillsong Music Publishing Australia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100" i="1" dirty="0">
                <a:latin typeface="akagi_probook"/>
              </a:rPr>
              <a:t>For use solely with the </a:t>
            </a:r>
            <a:r>
              <a:rPr lang="en-AU" altLang="en-US" sz="1100" i="1" dirty="0" err="1">
                <a:latin typeface="akagi_probook"/>
              </a:rPr>
              <a:t>SongSelect</a:t>
            </a:r>
            <a:r>
              <a:rPr lang="en-AU" altLang="en-US" sz="1100" i="1" dirty="0">
                <a:latin typeface="akagi_probook"/>
              </a:rPr>
              <a:t>® </a:t>
            </a:r>
            <a:r>
              <a:rPr lang="en-AU" altLang="en-US" sz="1100" i="1" dirty="0">
                <a:latin typeface="akagi_probook"/>
                <a:hlinkClick r:id="rId2"/>
              </a:rPr>
              <a:t>Terms of Use</a:t>
            </a:r>
            <a:r>
              <a:rPr lang="en-AU" altLang="en-US" sz="1100" i="1" dirty="0">
                <a:latin typeface="akagi_probook"/>
              </a:rPr>
              <a:t>. All rights reserved. </a:t>
            </a:r>
            <a:r>
              <a:rPr lang="en-AU" altLang="en-US" sz="1100" i="1" dirty="0">
                <a:latin typeface="akagi_probook"/>
                <a:hlinkClick r:id="rId3"/>
              </a:rPr>
              <a:t>www.ccli.com</a:t>
            </a:r>
            <a:endParaRPr lang="en-AU" altLang="en-US" sz="1100" i="1" dirty="0">
              <a:latin typeface="akagi_probook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100" dirty="0">
                <a:latin typeface="akagi_probook"/>
              </a:rPr>
              <a:t>CCLI Licence # </a:t>
            </a:r>
          </a:p>
        </p:txBody>
      </p:sp>
    </p:spTree>
    <p:extLst>
      <p:ext uri="{BB962C8B-B14F-4D97-AF65-F5344CB8AC3E}">
        <p14:creationId xmlns:p14="http://schemas.microsoft.com/office/powerpoint/2010/main" val="39384335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</TotalTime>
  <Words>179</Words>
  <Application>Microsoft Office PowerPoint</Application>
  <PresentationFormat>Widescreen</PresentationFormat>
  <Paragraphs>20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Calibri</vt:lpstr>
      <vt:lpstr>Arial</vt:lpstr>
      <vt:lpstr>Calibri Light</vt:lpstr>
      <vt:lpstr>Tahoma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Perth Fortress</dc:creator>
  <cp:lastModifiedBy>Narelle Wheaton</cp:lastModifiedBy>
  <cp:revision>5</cp:revision>
  <dcterms:created xsi:type="dcterms:W3CDTF">1999-11-12T06:32:34Z</dcterms:created>
  <dcterms:modified xsi:type="dcterms:W3CDTF">2023-06-12T03:09:05Z</dcterms:modified>
</cp:coreProperties>
</file>